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301" r:id="rId4"/>
    <p:sldId id="273" r:id="rId5"/>
    <p:sldId id="302" r:id="rId6"/>
    <p:sldId id="300" r:id="rId7"/>
    <p:sldId id="290" r:id="rId8"/>
    <p:sldId id="267" r:id="rId9"/>
    <p:sldId id="291" r:id="rId10"/>
    <p:sldId id="293" r:id="rId11"/>
    <p:sldId id="292" r:id="rId12"/>
    <p:sldId id="294" r:id="rId13"/>
    <p:sldId id="295" r:id="rId14"/>
    <p:sldId id="296" r:id="rId15"/>
    <p:sldId id="297" r:id="rId16"/>
    <p:sldId id="298" r:id="rId17"/>
    <p:sldId id="299" r:id="rId18"/>
    <p:sldId id="275" r:id="rId19"/>
    <p:sldId id="303" r:id="rId20"/>
    <p:sldId id="304" r:id="rId21"/>
    <p:sldId id="306" r:id="rId22"/>
    <p:sldId id="305" r:id="rId23"/>
    <p:sldId id="258" r:id="rId24"/>
    <p:sldId id="262" r:id="rId25"/>
    <p:sldId id="263" r:id="rId26"/>
    <p:sldId id="264" r:id="rId27"/>
    <p:sldId id="265" r:id="rId28"/>
    <p:sldId id="284" r:id="rId29"/>
    <p:sldId id="281" r:id="rId30"/>
    <p:sldId id="266" r:id="rId31"/>
    <p:sldId id="287" r:id="rId32"/>
    <p:sldId id="270" r:id="rId33"/>
    <p:sldId id="289" r:id="rId34"/>
    <p:sldId id="268" r:id="rId35"/>
    <p:sldId id="274" r:id="rId36"/>
    <p:sldId id="272" r:id="rId37"/>
    <p:sldId id="269" r:id="rId38"/>
    <p:sldId id="271" r:id="rId39"/>
    <p:sldId id="286" r:id="rId40"/>
    <p:sldId id="276" r:id="rId41"/>
    <p:sldId id="280" r:id="rId42"/>
    <p:sldId id="285" r:id="rId43"/>
    <p:sldId id="288" r:id="rId44"/>
    <p:sldId id="278" r:id="rId45"/>
    <p:sldId id="277" r:id="rId46"/>
    <p:sldId id="283" r:id="rId47"/>
    <p:sldId id="279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48" y="1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5-4045-BCC7-46D364E207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5-4045-BCC7-46D364E207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5-4045-BCC7-46D364E207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5-4045-BCC7-46D364E207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5-4045-BCC7-46D364E207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5-4045-BCC7-46D364E207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03E-2"/>
          <c:w val="0.96458333333333335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692-4386-942C-81AAE66C0351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3-2692-4386-942C-81AAE66C035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92-4386-942C-81AAE66C03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92-4386-942C-81AAE66C0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17805568"/>
        <c:axId val="217807488"/>
      </c:barChart>
      <c:catAx>
        <c:axId val="2178055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17807488"/>
        <c:crosses val="autoZero"/>
        <c:auto val="1"/>
        <c:lblAlgn val="ctr"/>
        <c:lblOffset val="100"/>
        <c:noMultiLvlLbl val="0"/>
      </c:catAx>
      <c:valAx>
        <c:axId val="2178074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8055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C00-476E-93AE-FC28355950B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00-476E-93AE-FC28355950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00-476E-93AE-FC2835595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679-4B40-93D9-633FAD576528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79-4B40-93D9-633FAD5765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79-4B40-93D9-633FAD576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2021-03-21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972235" y="2584539"/>
            <a:ext cx="842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600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합격 자소서</a:t>
            </a:r>
            <a:r>
              <a:rPr lang="en-US" altLang="ko-KR" sz="600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100% </a:t>
            </a:r>
            <a:r>
              <a:rPr lang="ko-KR" altLang="ko-KR" sz="6000" dirty="0">
                <a:solidFill>
                  <a:schemeClr val="bg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분석</a:t>
            </a:r>
            <a:endParaRPr lang="ko-KR" altLang="en-US" sz="166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156481" y="4346555"/>
            <a:ext cx="1879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조 박지현 조용상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마케팅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829050" y="1076960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대학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240080" y="2018749"/>
            <a:ext cx="5182870" cy="43725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82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마케팅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4076700" y="1261467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스펙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132080" y="1913974"/>
            <a:ext cx="5182870" cy="47154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473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581026" y="1787174"/>
            <a:ext cx="11706224" cy="496902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회사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132080" y="1913974"/>
            <a:ext cx="5182870" cy="4715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91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562350" y="1261467"/>
            <a:ext cx="950594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학교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132080" y="1913974"/>
            <a:ext cx="4582795" cy="47154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99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4076700" y="1261467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스펙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132080" y="1913974"/>
            <a:ext cx="5182870" cy="47154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342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삼성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2628901" y="2204637"/>
            <a:ext cx="7324724" cy="46533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계열사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240080" y="1913974"/>
            <a:ext cx="11852464" cy="18932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229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삼성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4076700" y="1261467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대학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132080" y="1726331"/>
            <a:ext cx="4944745" cy="51316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438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삼성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4076700" y="1261467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스펙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132080" y="1913974"/>
            <a:ext cx="5182870" cy="47154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9610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자소서 </a:t>
            </a:r>
            <a:r>
              <a:rPr lang="en-US" altLang="ko-KR" sz="3600" spc="-300" dirty="0">
                <a:solidFill>
                  <a:schemeClr val="bg1"/>
                </a:solidFill>
              </a:rPr>
              <a:t>100% </a:t>
            </a:r>
            <a:r>
              <a:rPr lang="ko-KR" altLang="en-US" sz="3600" spc="-300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786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자기소개서 전 처리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132081" y="1295401"/>
            <a:ext cx="11850370" cy="53721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107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451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132222" y="111982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1734721"/>
            <a:ext cx="2872440" cy="707886"/>
            <a:chOff x="294640" y="3596640"/>
            <a:chExt cx="2872440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223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주제선정배경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2554813"/>
            <a:ext cx="4613301" cy="707886"/>
            <a:chOff x="294640" y="3596640"/>
            <a:chExt cx="461330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39645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자소서 분석 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: 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마케팅직무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3317544"/>
            <a:ext cx="4613301" cy="707886"/>
            <a:chOff x="294640" y="3596640"/>
            <a:chExt cx="461330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39645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자소서 분석 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: 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데이터직무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367532" y="1910958"/>
            <a:ext cx="5040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Lorem Ipsum is simply dummy text of the printing and typesetting industry.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367530" y="2715660"/>
            <a:ext cx="5040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Lorem Ipsum is simply dummy text of the printing and typesetting industry.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367530" y="3520362"/>
            <a:ext cx="5040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Lorem Ipsum is simply dummy text of the printing and typesetting industry.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5EEC3F8-6541-425A-96D0-F03F9EB3505E}"/>
              </a:ext>
            </a:extLst>
          </p:cNvPr>
          <p:cNvGrpSpPr/>
          <p:nvPr/>
        </p:nvGrpSpPr>
        <p:grpSpPr>
          <a:xfrm>
            <a:off x="619016" y="4097473"/>
            <a:ext cx="3593791" cy="707886"/>
            <a:chOff x="294640" y="3596640"/>
            <a:chExt cx="3593791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B81FD8-013A-4F75-ACF0-8015D8B99FB1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578322-4F1A-45FC-8C81-DB5B64C8E7B2}"/>
                </a:ext>
              </a:extLst>
            </p:cNvPr>
            <p:cNvSpPr txBox="1"/>
            <p:nvPr/>
          </p:nvSpPr>
          <p:spPr>
            <a:xfrm>
              <a:off x="943394" y="3688973"/>
              <a:ext cx="29450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자소서 분석 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: 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삼성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82D61AB-97E0-4490-B920-B926796C550D}"/>
              </a:ext>
            </a:extLst>
          </p:cNvPr>
          <p:cNvGrpSpPr/>
          <p:nvPr/>
        </p:nvGrpSpPr>
        <p:grpSpPr>
          <a:xfrm>
            <a:off x="619016" y="4853031"/>
            <a:ext cx="3366165" cy="707886"/>
            <a:chOff x="294640" y="3596640"/>
            <a:chExt cx="3366165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5F391E-6943-4803-A21A-8B76938C6D2F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2F710F5-EB76-4D90-85C7-BB2FD4BB91BC}"/>
                </a:ext>
              </a:extLst>
            </p:cNvPr>
            <p:cNvSpPr txBox="1"/>
            <p:nvPr/>
          </p:nvSpPr>
          <p:spPr>
            <a:xfrm>
              <a:off x="943394" y="3688973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제목을 입력하세요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C556E0E-3162-49ED-92F7-19839C380195}"/>
              </a:ext>
            </a:extLst>
          </p:cNvPr>
          <p:cNvGrpSpPr/>
          <p:nvPr/>
        </p:nvGrpSpPr>
        <p:grpSpPr>
          <a:xfrm>
            <a:off x="619016" y="5632960"/>
            <a:ext cx="3366165" cy="707886"/>
            <a:chOff x="294640" y="3596640"/>
            <a:chExt cx="3366165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5D39E0-AED1-4A7E-AB84-10EE86C2F2C6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1551A3-D488-4EA1-90F4-EE94DFA782B5}"/>
                </a:ext>
              </a:extLst>
            </p:cNvPr>
            <p:cNvSpPr txBox="1"/>
            <p:nvPr/>
          </p:nvSpPr>
          <p:spPr>
            <a:xfrm>
              <a:off x="943394" y="3688973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마케팅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4076700" y="1261467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자소서에 가장 많이 사용된 단어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362293" y="1726331"/>
            <a:ext cx="3592195" cy="51316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971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835245" y="1076960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자소서에 가장 많이 사용된 단어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132080" y="1913974"/>
            <a:ext cx="4439920" cy="47154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421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삼성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4035270" y="1152526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자소서에 가장 많이 사용된 단어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132080" y="1913974"/>
            <a:ext cx="4420870" cy="47154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51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343025"/>
            <a:ext cx="3332480" cy="360325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1243338"/>
            <a:chOff x="631683" y="5390664"/>
            <a:chExt cx="2887651" cy="12433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봄이 아무 아스라히 한 추억과 묻힌 봅니다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이름자 별빛이 써 같이 별 시와 봅니다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이름자 된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릴케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내일 써 별 책상을 있습니다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994124" y="5390664"/>
              <a:ext cx="2162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1243338"/>
            <a:chOff x="631683" y="5390664"/>
            <a:chExt cx="2887651" cy="124333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봄이 아무 아스라히 한 추억과 묻힌 봅니다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이름자 별빛이 써 같이 별 시와 봅니다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이름자 된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릴케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내일 써 별 책상을 있습니다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994124" y="5390664"/>
              <a:ext cx="2162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1243338"/>
            <a:chOff x="631683" y="5390664"/>
            <a:chExt cx="2887651" cy="12433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봄이 아무 아스라히 한 추억과 묻힌 봅니다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이름자 별빛이 써 같이 별 시와 봅니다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이름자 된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릴케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내일 써 별 책상을 있습니다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994124" y="5390664"/>
              <a:ext cx="2162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</p:grpSp>
      <p:pic>
        <p:nvPicPr>
          <p:cNvPr id="31" name="그래픽 30" descr="전자 상거래">
            <a:extLst>
              <a:ext uri="{FF2B5EF4-FFF2-40B4-BE49-F238E27FC236}">
                <a16:creationId xmlns:a16="http://schemas.microsoft.com/office/drawing/2014/main" id="{AA618D75-45A7-41B9-867D-27DE5022B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709" y="2358467"/>
            <a:ext cx="1974482" cy="1974482"/>
          </a:xfrm>
          <a:prstGeom prst="rect">
            <a:avLst/>
          </a:prstGeom>
        </p:spPr>
      </p:pic>
      <p:pic>
        <p:nvPicPr>
          <p:cNvPr id="33" name="그래픽 32" descr="자물쇠">
            <a:extLst>
              <a:ext uri="{FF2B5EF4-FFF2-40B4-BE49-F238E27FC236}">
                <a16:creationId xmlns:a16="http://schemas.microsoft.com/office/drawing/2014/main" id="{B1C923E4-48BC-49E6-99AA-A6344904F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8759" y="2292801"/>
            <a:ext cx="1974482" cy="197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095695"/>
              </p:ext>
            </p:extLst>
          </p:nvPr>
        </p:nvGraphicFramePr>
        <p:xfrm>
          <a:off x="457200" y="1614596"/>
          <a:ext cx="11277600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552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629083"/>
            <a:chOff x="2028825" y="5485953"/>
            <a:chExt cx="2038350" cy="629083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248742" y="5562125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2017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493FFD-AB5F-4DF3-B0E5-31DC25C25869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629083"/>
            <a:chOff x="2028825" y="5485953"/>
            <a:chExt cx="2038350" cy="629083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2018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A28911-F4B6-41C3-9E12-2D92D41EC68A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629083"/>
            <a:chOff x="2028825" y="5485953"/>
            <a:chExt cx="2038350" cy="629083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2019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EAC466-B539-41B7-B7D7-0A51F52DF5D1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73429" y="5541147"/>
            <a:ext cx="2038350" cy="629083"/>
            <a:chOff x="2028825" y="5485953"/>
            <a:chExt cx="2038350" cy="629083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2020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928FA3-0F17-416B-AC6A-EBD6FF94D3E1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92378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001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539839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002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6155891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003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8771943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004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accent6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561853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S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0C5932-7F6B-4D39-B32B-EBD2F611A19E}"/>
                  </a:ext>
                </a:extLst>
              </p:cNvPr>
              <p:cNvSpPr txBox="1"/>
              <p:nvPr/>
            </p:nvSpPr>
            <p:spPr>
              <a:xfrm>
                <a:off x="6339521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W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3091FA-2614-4DFE-A4B2-8BF951AAB535}"/>
                  </a:ext>
                </a:extLst>
              </p:cNvPr>
              <p:cNvSpPr txBox="1"/>
              <p:nvPr/>
            </p:nvSpPr>
            <p:spPr>
              <a:xfrm>
                <a:off x="5561853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O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699C4B-4B07-4A0A-9ABE-73B29CB2AA46}"/>
                  </a:ext>
                </a:extLst>
              </p:cNvPr>
              <p:cNvSpPr txBox="1"/>
              <p:nvPr/>
            </p:nvSpPr>
            <p:spPr>
              <a:xfrm>
                <a:off x="6382262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</a:rPr>
                  <a:t>T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312409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8806285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D8CD26-DF38-43C7-89D6-6D8B0B986ACB}"/>
              </a:ext>
            </a:extLst>
          </p:cNvPr>
          <p:cNvSpPr txBox="1"/>
          <p:nvPr/>
        </p:nvSpPr>
        <p:spPr>
          <a:xfrm>
            <a:off x="1312409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D75952-B152-48BC-9F8C-85AAE90CBDBA}"/>
              </a:ext>
            </a:extLst>
          </p:cNvPr>
          <p:cNvSpPr txBox="1"/>
          <p:nvPr/>
        </p:nvSpPr>
        <p:spPr>
          <a:xfrm>
            <a:off x="8806285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11C118-2587-4BAC-976C-6A87808D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6DA07A7-BB3A-4E3B-A1CB-FB1C25235A7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F62D9-57AD-412C-8AB6-2475BE22224D}"/>
              </a:ext>
            </a:extLst>
          </p:cNvPr>
          <p:cNvSpPr txBox="1"/>
          <p:nvPr/>
        </p:nvSpPr>
        <p:spPr>
          <a:xfrm>
            <a:off x="467360" y="2468880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질문을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E221B-5538-4DAA-86B0-73E5CAF4E698}"/>
              </a:ext>
            </a:extLst>
          </p:cNvPr>
          <p:cNvSpPr txBox="1"/>
          <p:nvPr/>
        </p:nvSpPr>
        <p:spPr>
          <a:xfrm>
            <a:off x="395516" y="323464"/>
            <a:ext cx="20537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Q.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17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FD7A5D-3186-4736-8A6E-94B9C6DA9065}"/>
              </a:ext>
            </a:extLst>
          </p:cNvPr>
          <p:cNvSpPr txBox="1"/>
          <p:nvPr/>
        </p:nvSpPr>
        <p:spPr>
          <a:xfrm>
            <a:off x="467360" y="2468880"/>
            <a:ext cx="62055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내용</a:t>
            </a:r>
            <a:r>
              <a:rPr lang="ko-KR" altLang="en-US" sz="66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395516" y="323464"/>
            <a:ext cx="2013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A.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80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주제 선정 이유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61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1073965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832523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591082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359188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74F6BE-E50B-4C8B-A2F6-E14B3BA02071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86B461-2BF0-49E8-80AF-88B7BF9003C7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62C426E-5F9D-414B-B8F5-8B68D2CCA11D}"/>
              </a:ext>
            </a:extLst>
          </p:cNvPr>
          <p:cNvCxnSpPr/>
          <p:nvPr/>
        </p:nvCxnSpPr>
        <p:spPr>
          <a:xfrm flipV="1">
            <a:off x="3069175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02ECF3A-674D-426D-95BD-1664CF126A35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DF7C036-1A2D-4CC4-AED1-925118443E4A}"/>
              </a:ext>
            </a:extLst>
          </p:cNvPr>
          <p:cNvCxnSpPr>
            <a:cxnSpLocks/>
          </p:cNvCxnSpPr>
          <p:nvPr/>
        </p:nvCxnSpPr>
        <p:spPr>
          <a:xfrm flipV="1">
            <a:off x="5122331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7F050A3-B1A2-4DB3-A1A3-B9E921B0AD77}"/>
              </a:ext>
            </a:extLst>
          </p:cNvPr>
          <p:cNvSpPr txBox="1"/>
          <p:nvPr/>
        </p:nvSpPr>
        <p:spPr>
          <a:xfrm>
            <a:off x="5211231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5ADCD0C-D242-4BB0-9A87-DD8094D014E2}"/>
              </a:ext>
            </a:extLst>
          </p:cNvPr>
          <p:cNvSpPr txBox="1"/>
          <p:nvPr/>
        </p:nvSpPr>
        <p:spPr>
          <a:xfrm>
            <a:off x="4683235" y="3799039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9476B2-248F-4D7B-A636-2BB3D8571FBB}"/>
              </a:ext>
            </a:extLst>
          </p:cNvPr>
          <p:cNvSpPr txBox="1"/>
          <p:nvPr/>
        </p:nvSpPr>
        <p:spPr>
          <a:xfrm>
            <a:off x="3158076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FF520F-77CA-491B-BC22-0DAB47F25730}"/>
              </a:ext>
            </a:extLst>
          </p:cNvPr>
          <p:cNvSpPr txBox="1"/>
          <p:nvPr/>
        </p:nvSpPr>
        <p:spPr>
          <a:xfrm>
            <a:off x="1885751" y="378592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2013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724269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71B69C-C781-4C6E-B92E-576040C73780}"/>
              </a:ext>
            </a:extLst>
          </p:cNvPr>
          <p:cNvSpPr txBox="1"/>
          <p:nvPr/>
        </p:nvSpPr>
        <p:spPr>
          <a:xfrm>
            <a:off x="1906357" y="4924640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CCF10FA-DC3D-4014-BCEC-7D25C1D553B6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C3E2A4A-EEDA-440A-A9F9-A247142E1DAA}"/>
              </a:ext>
            </a:extLst>
          </p:cNvPr>
          <p:cNvCxnSpPr/>
          <p:nvPr/>
        </p:nvCxnSpPr>
        <p:spPr>
          <a:xfrm flipV="1">
            <a:off x="7748803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1E811CA-2400-4F5F-A3FA-2F9B41B3C85D}"/>
              </a:ext>
            </a:extLst>
          </p:cNvPr>
          <p:cNvSpPr txBox="1"/>
          <p:nvPr/>
        </p:nvSpPr>
        <p:spPr>
          <a:xfrm>
            <a:off x="7812303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0C2914-FF8C-4222-A5CF-5A580DFFB242}"/>
              </a:ext>
            </a:extLst>
          </p:cNvPr>
          <p:cNvSpPr txBox="1"/>
          <p:nvPr/>
        </p:nvSpPr>
        <p:spPr>
          <a:xfrm>
            <a:off x="7407158" y="377356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D974B81F-0B13-4015-8145-259A3E688222}"/>
              </a:ext>
            </a:extLst>
          </p:cNvPr>
          <p:cNvCxnSpPr/>
          <p:nvPr/>
        </p:nvCxnSpPr>
        <p:spPr>
          <a:xfrm>
            <a:off x="609969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A49159B-49B7-40DC-83FE-B361097CF91D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ACD16BB-14FF-4988-B941-E06480B14451}"/>
              </a:ext>
            </a:extLst>
          </p:cNvPr>
          <p:cNvCxnSpPr/>
          <p:nvPr/>
        </p:nvCxnSpPr>
        <p:spPr>
          <a:xfrm flipV="1">
            <a:off x="9775738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9C0378F-B2EF-479C-A6CA-0F04A0B17518}"/>
              </a:ext>
            </a:extLst>
          </p:cNvPr>
          <p:cNvSpPr txBox="1"/>
          <p:nvPr/>
        </p:nvSpPr>
        <p:spPr>
          <a:xfrm>
            <a:off x="9839238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DDA8CC-B139-49BD-8265-0CD23AC150C1}"/>
              </a:ext>
            </a:extLst>
          </p:cNvPr>
          <p:cNvSpPr txBox="1"/>
          <p:nvPr/>
        </p:nvSpPr>
        <p:spPr>
          <a:xfrm>
            <a:off x="9434093" y="376713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AA8915D-85C9-4145-A45F-5E3793FEA87C}"/>
              </a:ext>
            </a:extLst>
          </p:cNvPr>
          <p:cNvSpPr txBox="1"/>
          <p:nvPr/>
        </p:nvSpPr>
        <p:spPr>
          <a:xfrm>
            <a:off x="1889162" y="5246620"/>
            <a:ext cx="259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한 헤는 내일 계절이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마디씩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위에 아침이 가을 별 하나에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이런 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 것은 어머니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사랑과 한 이네들은 불러 별빛이 둘 않은 어머님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말 묻힌 노루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8117778-F5C7-4B09-8A30-511E45B49B6E}"/>
              </a:ext>
            </a:extLst>
          </p:cNvPr>
          <p:cNvSpPr txBox="1"/>
          <p:nvPr/>
        </p:nvSpPr>
        <p:spPr>
          <a:xfrm>
            <a:off x="7398953" y="5260448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E33989B-1BE0-49F1-9D8B-1712C39B02E1}"/>
              </a:ext>
            </a:extLst>
          </p:cNvPr>
          <p:cNvSpPr txBox="1"/>
          <p:nvPr/>
        </p:nvSpPr>
        <p:spPr>
          <a:xfrm>
            <a:off x="7381758" y="5601846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F8DD1C-32AA-42C4-8D6A-AF9EDA8F9AF2}"/>
              </a:ext>
            </a:extLst>
          </p:cNvPr>
          <p:cNvSpPr txBox="1"/>
          <p:nvPr/>
        </p:nvSpPr>
        <p:spPr>
          <a:xfrm>
            <a:off x="4787778" y="527204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700999E-438E-4720-B3DB-8E64AE2B91E5}"/>
              </a:ext>
            </a:extLst>
          </p:cNvPr>
          <p:cNvSpPr txBox="1"/>
          <p:nvPr/>
        </p:nvSpPr>
        <p:spPr>
          <a:xfrm>
            <a:off x="4770583" y="5613443"/>
            <a:ext cx="259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내 하나에 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FE07F13-714C-4FCC-A223-C89DD6B29656}"/>
              </a:ext>
            </a:extLst>
          </p:cNvPr>
          <p:cNvSpPr txBox="1"/>
          <p:nvPr/>
        </p:nvSpPr>
        <p:spPr>
          <a:xfrm>
            <a:off x="9468483" y="523394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60E17CB-C2A0-4EB5-8811-2604F42F87C3}"/>
              </a:ext>
            </a:extLst>
          </p:cNvPr>
          <p:cNvSpPr txBox="1"/>
          <p:nvPr/>
        </p:nvSpPr>
        <p:spPr>
          <a:xfrm>
            <a:off x="9451288" y="5575343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765C38-10E7-4ADC-B16D-27C3F1493C7B}"/>
              </a:ext>
            </a:extLst>
          </p:cNvPr>
          <p:cNvSpPr txBox="1"/>
          <p:nvPr/>
        </p:nvSpPr>
        <p:spPr>
          <a:xfrm>
            <a:off x="726372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1453BD7-5308-4294-996D-C9879580DDB6}"/>
              </a:ext>
            </a:extLst>
          </p:cNvPr>
          <p:cNvSpPr txBox="1"/>
          <p:nvPr/>
        </p:nvSpPr>
        <p:spPr>
          <a:xfrm>
            <a:off x="709177" y="2674807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67E67FD-C454-4A8B-A87D-71AD01ADA394}"/>
              </a:ext>
            </a:extLst>
          </p:cNvPr>
          <p:cNvSpPr txBox="1"/>
          <p:nvPr/>
        </p:nvSpPr>
        <p:spPr>
          <a:xfrm>
            <a:off x="5217491" y="295582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E95C818-1B84-43FA-886A-9A0E4A705F2A}"/>
              </a:ext>
            </a:extLst>
          </p:cNvPr>
          <p:cNvSpPr txBox="1"/>
          <p:nvPr/>
        </p:nvSpPr>
        <p:spPr>
          <a:xfrm>
            <a:off x="7828779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D5878B-AA9E-4D75-AFDA-06FFC7B270B8}"/>
              </a:ext>
            </a:extLst>
          </p:cNvPr>
          <p:cNvSpPr txBox="1"/>
          <p:nvPr/>
        </p:nvSpPr>
        <p:spPr>
          <a:xfrm>
            <a:off x="7812303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C8A58A6-31F8-4B97-A53F-B46BF2F5061D}"/>
              </a:ext>
            </a:extLst>
          </p:cNvPr>
          <p:cNvSpPr txBox="1"/>
          <p:nvPr/>
        </p:nvSpPr>
        <p:spPr>
          <a:xfrm>
            <a:off x="9887114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28807D5-380C-473C-97B4-CDA55E4486B1}"/>
              </a:ext>
            </a:extLst>
          </p:cNvPr>
          <p:cNvSpPr txBox="1"/>
          <p:nvPr/>
        </p:nvSpPr>
        <p:spPr>
          <a:xfrm>
            <a:off x="9870639" y="2674807"/>
            <a:ext cx="160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C209EB1-14B4-4476-A044-711ECD3DBD71}"/>
              </a:ext>
            </a:extLst>
          </p:cNvPr>
          <p:cNvSpPr/>
          <p:nvPr/>
        </p:nvSpPr>
        <p:spPr>
          <a:xfrm>
            <a:off x="1963784" y="4233145"/>
            <a:ext cx="1172848" cy="641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DD4D8EA-8FAF-453E-A4A5-EDEE27926E51}"/>
              </a:ext>
            </a:extLst>
          </p:cNvPr>
          <p:cNvSpPr/>
          <p:nvPr/>
        </p:nvSpPr>
        <p:spPr>
          <a:xfrm>
            <a:off x="4840345" y="4267635"/>
            <a:ext cx="1172848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6FBF69E-8A2E-43B4-B44A-AD7A3A3AEFAA}"/>
              </a:ext>
            </a:extLst>
          </p:cNvPr>
          <p:cNvSpPr/>
          <p:nvPr/>
        </p:nvSpPr>
        <p:spPr>
          <a:xfrm>
            <a:off x="6104513" y="4267635"/>
            <a:ext cx="1172848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A5E51C8-8B9C-44C9-BD57-A38B154FEADA}"/>
              </a:ext>
            </a:extLst>
          </p:cNvPr>
          <p:cNvSpPr/>
          <p:nvPr/>
        </p:nvSpPr>
        <p:spPr>
          <a:xfrm>
            <a:off x="7490696" y="4257474"/>
            <a:ext cx="1172848" cy="8021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BAE130B-F4B6-45FB-8611-B35295F10844}"/>
              </a:ext>
            </a:extLst>
          </p:cNvPr>
          <p:cNvSpPr/>
          <p:nvPr/>
        </p:nvSpPr>
        <p:spPr>
          <a:xfrm>
            <a:off x="9557158" y="4257474"/>
            <a:ext cx="1172848" cy="8021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2BACD1F-F6FD-47DB-9A15-0DF0D59816AF}"/>
              </a:ext>
            </a:extLst>
          </p:cNvPr>
          <p:cNvSpPr/>
          <p:nvPr/>
        </p:nvSpPr>
        <p:spPr>
          <a:xfrm>
            <a:off x="5285152" y="2313142"/>
            <a:ext cx="1025391" cy="637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ACEFC70-2C69-400D-AF63-FE4BC305D0A5}"/>
              </a:ext>
            </a:extLst>
          </p:cNvPr>
          <p:cNvSpPr txBox="1"/>
          <p:nvPr/>
        </p:nvSpPr>
        <p:spPr>
          <a:xfrm>
            <a:off x="3160292" y="2285542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392345E-ADDA-498E-82EE-5B3678224732}"/>
              </a:ext>
            </a:extLst>
          </p:cNvPr>
          <p:cNvSpPr txBox="1"/>
          <p:nvPr/>
        </p:nvSpPr>
        <p:spPr>
          <a:xfrm>
            <a:off x="3143097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2" y="1529413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8D7D0D2-5590-45B1-AC8E-6E5CCE56AF7D}"/>
              </a:ext>
            </a:extLst>
          </p:cNvPr>
          <p:cNvGraphicFramePr>
            <a:graphicFrameLocks noGrp="1"/>
          </p:cNvGraphicFramePr>
          <p:nvPr/>
        </p:nvGraphicFramePr>
        <p:xfrm>
          <a:off x="6360586" y="4942482"/>
          <a:ext cx="4790351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2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898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입력해주세요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6350" marR="6350" marT="6350" marB="0" vert="eaVert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en-US" altLang="ko-KR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입력해주세요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vert="eaVert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새굴림" panose="02030600000101010101" pitchFamily="18" charset="-127"/>
                        </a:rPr>
                        <a:t>Lorem Ipsum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9B534A-2364-4E75-8F23-CEEB127A7CB5}"/>
              </a:ext>
            </a:extLst>
          </p:cNvPr>
          <p:cNvSpPr/>
          <p:nvPr/>
        </p:nvSpPr>
        <p:spPr>
          <a:xfrm>
            <a:off x="6319522" y="2046708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품목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C179EE-2557-4FFA-B279-1B03E276E04B}"/>
              </a:ext>
            </a:extLst>
          </p:cNvPr>
          <p:cNvSpPr/>
          <p:nvPr/>
        </p:nvSpPr>
        <p:spPr>
          <a:xfrm>
            <a:off x="8481697" y="2041848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제조사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420E31-9BA2-4E79-B455-6F554E68B140}"/>
              </a:ext>
            </a:extLst>
          </p:cNvPr>
          <p:cNvSpPr/>
          <p:nvPr/>
        </p:nvSpPr>
        <p:spPr>
          <a:xfrm>
            <a:off x="6319522" y="2434296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모델명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7A4C3A7-6ADA-428A-BA2E-74DE174589AE}"/>
              </a:ext>
            </a:extLst>
          </p:cNvPr>
          <p:cNvSpPr/>
          <p:nvPr/>
        </p:nvSpPr>
        <p:spPr>
          <a:xfrm>
            <a:off x="6319522" y="2821884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특장점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7099186" y="2065791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ADDD4-BED3-4B89-8DC5-7A9945B7FAB8}"/>
              </a:ext>
            </a:extLst>
          </p:cNvPr>
          <p:cNvSpPr txBox="1"/>
          <p:nvPr/>
        </p:nvSpPr>
        <p:spPr>
          <a:xfrm>
            <a:off x="7099186" y="2453036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1CB989-2020-4304-899A-B14543AE1FAA}"/>
              </a:ext>
            </a:extLst>
          </p:cNvPr>
          <p:cNvSpPr txBox="1"/>
          <p:nvPr/>
        </p:nvSpPr>
        <p:spPr>
          <a:xfrm>
            <a:off x="9257324" y="2048966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06B039-BA85-427B-918F-F48921FE1940}"/>
              </a:ext>
            </a:extLst>
          </p:cNvPr>
          <p:cNvSpPr txBox="1"/>
          <p:nvPr/>
        </p:nvSpPr>
        <p:spPr>
          <a:xfrm>
            <a:off x="9257324" y="2434296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7099186" y="2768704"/>
            <a:ext cx="4137474" cy="188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EE0C0DB-4AD5-495C-92D9-0C4B01B0FEB4}"/>
              </a:ext>
            </a:extLst>
          </p:cNvPr>
          <p:cNvSpPr/>
          <p:nvPr/>
        </p:nvSpPr>
        <p:spPr>
          <a:xfrm>
            <a:off x="8481697" y="2434296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가격</a:t>
            </a:r>
          </a:p>
        </p:txBody>
      </p:sp>
    </p:spTree>
    <p:extLst>
      <p:ext uri="{BB962C8B-B14F-4D97-AF65-F5344CB8AC3E}">
        <p14:creationId xmlns:p14="http://schemas.microsoft.com/office/powerpoint/2010/main" val="165570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22A060-9A25-4DFB-B3A8-DB9E9CE64455}"/>
              </a:ext>
            </a:extLst>
          </p:cNvPr>
          <p:cNvSpPr/>
          <p:nvPr/>
        </p:nvSpPr>
        <p:spPr>
          <a:xfrm>
            <a:off x="5751098" y="360266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834F69E-84F5-425C-BFFA-ECBD89D4C281}"/>
              </a:ext>
            </a:extLst>
          </p:cNvPr>
          <p:cNvSpPr/>
          <p:nvPr/>
        </p:nvSpPr>
        <p:spPr>
          <a:xfrm>
            <a:off x="3669656" y="3602664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8AA9DA-8513-4FC6-907C-82912F7DDFC9}"/>
              </a:ext>
            </a:extLst>
          </p:cNvPr>
          <p:cNvSpPr/>
          <p:nvPr/>
        </p:nvSpPr>
        <p:spPr>
          <a:xfrm>
            <a:off x="4745741" y="1753056"/>
            <a:ext cx="2738208" cy="2738208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58482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DD4DD-B221-4DB3-82C9-9714DADA8761}"/>
              </a:ext>
            </a:extLst>
          </p:cNvPr>
          <p:cNvSpPr txBox="1"/>
          <p:nvPr/>
        </p:nvSpPr>
        <p:spPr>
          <a:xfrm>
            <a:off x="946224" y="4911846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78313-7C82-4070-875A-D7A2F0DAA310}"/>
              </a:ext>
            </a:extLst>
          </p:cNvPr>
          <p:cNvSpPr txBox="1"/>
          <p:nvPr/>
        </p:nvSpPr>
        <p:spPr>
          <a:xfrm>
            <a:off x="8657581" y="4911845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69D5CB-5799-4D8E-BADC-C031F261C033}"/>
              </a:ext>
            </a:extLst>
          </p:cNvPr>
          <p:cNvSpPr txBox="1"/>
          <p:nvPr/>
        </p:nvSpPr>
        <p:spPr>
          <a:xfrm>
            <a:off x="7631338" y="2180028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19A6FA6-A29A-4B67-B9D7-EEBC9F1DA427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2F5E506-BC28-47CB-AFEB-EBEACDBC5183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357A574-7768-4394-BB6D-9DC4333E4230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6A49D2-806B-4E37-8663-01A38E541B43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4C805B2-9286-4AAC-9242-A3B58E27809D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4FB1AA-F7EA-4BED-A2CA-4F7AB255703A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5246ECF-9532-4C60-B913-4E83433A558A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A733CC-3187-4A06-9D2E-5F5E9DDFA334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C222DA3-D14A-45BC-9646-9333FD6F1AEB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ED0F4A2-962F-423E-AF4B-9D7ECC647CB0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8CC67D7-6BF0-4B1B-9CF7-EBA4837208CA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2E01028-0434-4DAC-957B-3DEBA28CB727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6C5F4C7-5FD1-42C8-8F22-9B59D1593704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15E6C8-7B01-40E2-B1BB-5844627A3670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18EF9AE-0D09-405F-8FC2-377B20575AD9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94EA0DB-4494-424A-B43E-D78EC690B0F3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0B2E6CF-AC63-4C75-9D7B-47B7F6C4A743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8446524-C7F1-4BDE-B7CA-356F2A01F84F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9008826-146E-4A17-9E1F-64937B63A4E2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BFCFD14-3747-49B7-B1F3-22403BEB8AB9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B423512-284C-47A2-B8C4-867350A8CAB6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D22A181-89DC-44BA-9D66-31BB68C20257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5E696A7-2275-49EB-B04D-B75D81440760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BC035A-F456-451B-8AF0-97951F00F687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06ACE57-5B8A-4922-AED0-89D945FAE29A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7494637-A10B-40D8-8A61-2943D1ECEE88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1FB5FFF-6895-49B2-873A-F5748F54AE28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491AB44-F9AA-4DBE-8571-838741FDE85A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E042C3E-95B0-4E6C-9644-9F1911D37243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3246F2-1E66-4ED2-88D8-3CDA80EA1710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9609AB9-881E-4479-87D5-5952101EB049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7DC5682-0450-47F5-8EA3-19E88EB5545C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55BEC2F-45B7-4153-A943-E49D515B44EE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C3CA75-EEF4-408D-BDF2-89984D0190A2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1A0D722-E51D-4E14-8C44-BD5A03C707E0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0069A5E-5090-4F5B-9594-454A998A1191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AFAD880-6B23-4936-9F6F-5C16ED7CF5E2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10F360-7F64-46B2-A530-2E6A86216ED3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0B3F54B-12E8-4016-976E-06C877DF8F31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7F9E8D9-E59C-44F7-B82B-81425F892A44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F8D2F2A-FFF9-4CEB-AB23-34DA8B49EB5F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B7C98EC-86D5-47E8-94CF-1762AB74D57A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67F8EB8-BA1D-4814-9285-A7E5AED9F1A0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A3DD8E1-E7F5-499C-A1C8-A7AF36EE7C8B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3E36400-E795-4E8D-8D36-9FCD51EE4A40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5E1841B-CA3C-4428-82CD-9F78AB2F3EE1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4E64F81-5AB2-4E07-B85A-443A581F075E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FD81E03-A58F-4E3F-BA2C-5F9ACA28B310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F63BD41-FF9C-484A-A78E-EA3C49AAED33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3F020DB-9409-4CB4-8E83-6FFDB2D039AD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D8273C-67FE-44F5-BEC5-02D2E321352A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C8EB836-CF5E-4BBA-9D89-41541D77FD15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7402DF8-36EA-4107-9A0D-0FE08506BA1A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07869BF-22AB-467C-9A48-A96B72A500C9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BFD3818-DFF8-433E-89F6-3433612FD9CE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F414A00-58A9-402C-BA70-413E37BE5CC1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269B8B8-217C-40E9-AD6B-8A8A6649B900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06645FA-A18E-4597-992F-F542B4E64D01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97E9BA0-DB1D-4139-BFEC-10788D4A5A5F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DFEF57E-5EBA-4A47-A0C0-03C521195E62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FA6D004-5CCB-485F-BEA7-79217338C244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18D9AA3-22DC-4203-A797-766781723149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2E715C2-E45F-4BB8-AE71-3BFC716F27FD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4BCCEAB-1E39-4EA9-BAEA-90088DEDF677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FFEE3B8-7C8B-4F72-9BFC-7B9315868635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6A46BBF-607A-4910-BC95-EC79F7CDAC48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A6E44F-4B7B-478B-A668-C5D60F4E52EA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BC2B50A-753B-473B-A5B6-102BC073E588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981D592-4D9E-4A7D-A2AE-507ADC033A18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823E5B4-3ED2-4C26-B1E0-4FBDF8EE0E4B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78E77C6-54FD-4248-8A4F-0A4F017D0A75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2C328195-F8BD-4E0F-9D3F-C57921BB74C0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533907B-3632-420C-875B-7917FA4C8ABD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CD5CD14-F8EB-43F1-B0D7-01558D6C4FA5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92EB3E0-084F-47D1-8C5B-4E18540D2453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612EF64-9E4B-4788-AEA3-0B29E6D81994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5045C85-75BB-47E0-B856-9A1BC714A50E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5303D5F-B27D-4A5F-A54C-6A597E0F54D7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068D1FB-94CA-454E-9DD4-3722C35F9E4F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3608BBD-0C18-4C59-BCC1-4BE199C2DEFA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CABAFE3-D0CE-4CAB-8F14-7A8854EEA1F0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19775CCA-EA99-4F43-9B41-3D4E257F4058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EA527ED-5A42-4685-9F07-FE4EFF55C0C2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04240CF-2BF7-47D7-8CD9-C976112BA0C8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9B8D482-2FE3-4FA2-9E9E-65CBE9336146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AF25656-76A5-4F5F-9350-C7D90350D449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047AD44A-1098-4064-8998-C6D820EEFF56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1E596C0-D79E-4143-87F3-9E2B37FAF525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DD56710-9C12-43CF-AD35-97F0D01E8C9C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7B8E468-D059-4A21-A0D3-9D8B020408AE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82C72BD-C792-4D46-A41B-634F9C9E3A80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5985C74-278D-40F6-AD0C-49D2B3D178B1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BDFC661-9FD8-4182-9DEB-B4839ABD5EDB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2A20690-1145-466E-9CAF-3BE1664348EC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723F501-C2DB-46F3-997B-0014AF1BE5EF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6FA48883-828C-4DB4-88A3-7A823225BD2E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BCD44EA-2DBD-43CD-8481-B94B04DC3EB1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D1B0697-4E17-4108-8128-D4C23EA7B631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D74BC-453F-4CD8-B53C-A0AC37233005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234C7D1-0389-4DCE-BEBA-7C7654717FA8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DCF54B6B-4E3E-48FE-98C8-CB557FB1048F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20D56C75-DF9B-41E0-B1CC-A28BC1763C9E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BE8E9FF-B74E-4C67-B153-61082901CFE1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9DA3729-9BA3-480D-BF25-8998165785ED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4FE9251-D012-48FF-9270-F844E6B197F7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F714D55-129D-45E8-8606-AA4F3DB3B300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EAE39E3A-B54B-4367-9AF6-0557B6960DE7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46B02BD-C625-44FF-BD6A-6AF9D4F19B2C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C577A0-B3C9-45F5-9B26-D770F39E75F9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E771341-8452-4AC7-A46C-F4B354F281C3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8A0745CD-7F9B-4755-A9BC-637ACA37DF72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D4C83C6-FBBF-4134-9C3C-5E545FF28095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DA4A7B0C-3EE1-47DE-A4F4-6EEB2FFD10A7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8136F76F-6158-4B62-9E42-AAE401781717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6BF58C9-964B-4924-87AD-5A7AE0112148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2567109-4A41-4D16-A469-05A5513438A7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7EA1275-BE12-41B2-BF77-514D0F252A56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C5F219D-6F0E-43E6-9621-11E0C5BCA125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0EB9670F-B64C-4FE2-B14E-36C6CACC3072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709D762-F58F-4CCA-A7AC-DD6E81D4EED4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2404ACA-68B0-4A37-9661-CC1037D070CF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23625A8-140D-48E3-BCE2-6561BAD6E702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2F47B294-BB0B-47D3-8A0C-CD65BB4C0866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58F79601-36CA-4730-A82D-81BAB974D1FE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F8414BA4-1F11-47EE-BE62-F8051F9B60A2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70F88D71-D9AA-4287-BFDE-B5D5B2AD5BC0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57A4899F-CDBD-4409-8469-C26A433C6464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3E53DE1B-5368-4857-81F2-DBF0E5599DAA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760FAA1-A7A2-48F5-BEA9-84B0A8D444C9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7CF86FCF-A65A-4B24-B4F3-8E9BDC772296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DFDA4FF-5B93-4E86-A029-6F903DD6DF18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FF52197B-60C8-4D98-B46A-DA8805044218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F9C1B44-5A36-4187-BD5B-84BAB092FDBC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DCB1773B-B750-4889-94BF-CCFBAD958D59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307CA22C-BBE9-40F0-899B-C871A4091B59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FA2168B0-CE9D-4E33-AC97-AA7B5EE35CF7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9767BAFE-E6B0-4FBA-951B-6992BB806176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89FEA16-6357-4C70-B37F-AEB920342C56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F0E099E5-74E5-41B4-8EA6-21635D965185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8F1E7877-426E-49D3-9399-4BCB0470566B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17390A79-CC2A-4582-849B-C725FE279A4B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B09ACC4-E699-4F6E-9AF6-DE0BB3291969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CC375F0-9F96-4402-BE28-AF542C358B48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51C8ACFF-92D0-4C31-AAA3-79A542A857BC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9CA384C2-80A1-4DA9-9D79-0ADBC92F42D9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8313D95F-D0A2-4BB7-A60B-C07982E77B8D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0B3ABD44-713F-4ED6-AF51-93D156B86CD5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3F2F47CA-5A0D-4BBA-94AD-3FD6E65E533E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FA9E6B6-4012-46E3-A229-5BCC22DDA047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FD713DDE-B91F-4C44-854A-ECC97E4A80B2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1164D46-6BED-4DC5-B335-972F9B13E635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50BDBC07-D67E-4A97-8D31-269CFE01D5DF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E700BF5-C2DF-4436-A1F2-F62B4176CC18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6C5F338-384C-4623-B67F-E5756D0A5134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289D48A9-9001-49C3-8260-68EA31EF21F4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A309482F-8E77-4768-99D1-D2660D169E20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8AF7C847-AC8D-4854-9859-470716C07893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19BFE88E-E720-4D88-B49D-113A1D62F9E6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A14B2880-BD99-4A17-A4FA-10B5FED9CCAE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E6EA0991-1140-474F-88B3-53EB02649853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6467D0DD-4F53-4B18-9254-05AD864735D0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162CAEBF-B255-4613-8B66-7D182158FFE6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606D7E29-7498-4A17-86DD-7CED78E05DD8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044679E6-45F0-477D-885B-E6F58EB1EC95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14E2D523-347A-435E-93EC-2B7A67563653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842845DE-A51B-46BD-936F-E5A6135D3781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3D704A1-9A72-4A26-9474-848E0951D811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BED502F-9844-4332-880F-ED570E7A3B52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C925E73D-3C7E-42EE-9B2B-E152D1A02730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AC081502-6B6B-452F-AB24-AD4AA3EAAFA3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C27BE2BF-8394-4553-ABB7-FA01C25773BC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555A3B1B-FF91-4F2D-88BB-B298E4AAF56B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063ED016-A7F2-459C-83D2-AB1A66B5ADF5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59684DA8-8323-4342-BB57-E2B6C2A647C9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9E1A0BFE-0787-47AB-9969-0908B662F483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17FC43F2-398E-4FF4-B167-D6046D5B14B2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FEDABF49-0F1F-471F-BE14-DC34665B3CCD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3121A165-F4E7-429D-B409-27E5661752E7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589FCE9F-E8DF-4F95-ADD5-1E828E01E4CA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A5B7A64D-582A-4E98-89D8-8A102BF01512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90D2E1D8-3202-45BD-BB3A-76E2A5D2C002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C6743EC-A13E-4075-A560-B58373A8245C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0A56218E-D404-4566-9542-F8BBE0F0291F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875D9E3A-486B-456D-9B78-B7A9E1400099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A88D9526-B23F-40EA-809B-C19F2D90EC9A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3C99DB7A-2A0B-4756-8AD2-B2EC49D7CEE5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33414DD4-DAA4-4D73-877B-55708699EA60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5952B82E-2114-4C02-B65B-B08876585539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00957449-68B7-42E1-AF10-16AC4BE72E20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6735C6A-40FC-4776-AE3A-A601C4E2B6DC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628DA7B3-4B55-4C98-853C-BE517ACAA37D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9759A58-90B3-42E6-9100-455CC6EB3C45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182993A1-600E-4218-8CE3-86E4359A2713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B3B672C5-CA66-474F-BEC1-E31D478AA28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17BA4BE0-EF3E-4DAB-8028-7013B557BA81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3E745A34-6522-4524-959E-65B5C9B95812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B8DE9F7A-5474-4A17-B54F-4E124920C04F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7DC832AA-7E4B-4D63-B2AC-EF2616A02890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F1B37FF-173D-446F-9B46-C45F1D436FB0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80D8EE6C-2F0A-4C02-86B4-1228A3A03B75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C6E22EB-2264-4795-A6B8-A9D8FA42D832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0E04CCE7-FAD5-4307-8467-9020F01940C7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A0A7A96B-93F7-4B41-8313-5A07EAE443CA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9E1C225A-35A1-4257-AB78-C3EB47EFF741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6AB3B94E-ED0E-4625-AC45-CCB12404090B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D8482BA2-1BA6-4ADF-9035-10B82C0E846B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F3739B99-3786-4BD1-A499-6CA608565FC7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D1C3C7D3-5B81-4948-93D9-4CBAE4D6C837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F5209EE4-BFD8-4CAE-9C9D-717E598D2734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3B53AF07-956F-446E-8BD6-485EC50740CA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3A70B3D-CE46-4C2D-9AC4-DC6A208370E1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C1470512-C3F9-4D42-84A2-55319351E6CC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54F17F04-F0E9-4926-955C-6F6CE96C8025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BB2FC6A6-D1E3-4D73-88A9-731001900D8F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5FCF828-8D21-4B88-94C9-DE6D616DB21E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A8109759-D0B8-465E-BD08-ED32E257754A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29FFDD53-7CDA-4D5D-A956-DEDCDF9F3025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F5C8AB7A-E3CF-42A1-A20B-6A02F87549A1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AC4C23F1-A3F7-4AD5-91AA-C8FE7B9562EB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2130DAFD-A9C9-47D7-B65D-39F63202B04D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5EAD01D-294C-400E-BCD8-29BE00299D7B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7026CF5A-CBC6-4C23-AD71-89A4802B862C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2AF40703-7D26-47DC-BCF3-E07B380EDF35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79A6EA3D-E101-4776-A7D8-BBE43DE10F86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D0313EA0-AE2A-4BB0-B5EF-B542855F88A3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A874773F-B1B6-4D96-89A7-0F64D8D79525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1D59A424-4465-4F49-9344-BCB2256E8959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A8A16E25-EB85-4539-9ABB-1FC711CC807B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24C56D39-5D9C-4FAE-91E7-197F02CFB331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72F9F93-B5EE-4EBB-8B73-29C213FCE773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955713D2-EEE7-429C-B4F6-FB134005BF39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EA0634FE-17B7-44D1-BBB2-3B4638C1FBB8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D30AC9BC-3EEF-45F8-9DA7-FD63FD2A6EA6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ECCC7AF8-EACB-460C-B766-637C8A2B339B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30D7A098-BD63-4917-8203-47BA4401E793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968575CC-5C46-40A7-8C14-0E8BDDC7B145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A4733DD4-9ED0-4C2C-9E8A-C6F3BAAA849F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F1F140F0-6FAC-4CA0-B78E-7CC8C369E9B5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F34C275A-5585-46F9-ABD1-E3E8C30F3C6C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F43DAD88-85E3-42F2-AB64-FE3717E9CDDB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1250990D-7A27-4E38-B729-FBC7ACCEDF1E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D5B7F8BE-2FC7-4811-8D5B-85FD30562721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A34C5988-834B-40B4-A495-6A4464667B34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EBA4D888-C904-44EB-9CF4-71833140EB62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3E17BFAA-FD78-4974-8EC6-642C3E471405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E515557C-DE0E-4AE8-B843-8ADE9DCA0D4C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4F638FA9-C907-41D4-AB93-2585E9B76E87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BF9C0497-70C6-486D-8B4E-0868658BA3CC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755FD616-0AC5-451B-9206-7DFDA3FDD795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7A771CE-3563-46E3-B53D-41BFE0B199CD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8CC66980-5355-48BE-BA3A-7AAFAE9B1A62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26059907-307A-40A3-B62C-03B027712EC6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33DFE9FD-3301-40CA-ADC2-2AE83FEB2FC9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4A0B7375-8B11-493F-9357-0903BB95D8E4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8E93F250-4373-4210-AA4C-61C5AAC5A678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656B5410-A3AF-4DDA-8869-3722DD076EB5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29A06537-3623-4446-A012-DCE2EF76099F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88BF5F0E-80EB-42C9-807F-AF966C15BEC5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5D1FA411-B417-47D1-8B6B-CD8BB8104E20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FDD27314-ED72-45A9-9517-9717CC10AD0F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75981F9E-BC78-4464-AF10-ECD09E5953A9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F8EB2F5D-EA84-4B53-9E75-9B9B6DFE1044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51D7234-C9C7-4E48-87D1-6808A52EC560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B31477AA-1AD6-4E20-BA3C-306A6B846BCB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13E6D0A7-97FB-41DA-9815-FAD7252F23B1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36708F83-03A9-45B3-9D8A-14D82581F880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7D5A94F-2731-45EC-951E-C1A9F7344BEC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4E031EF7-45AB-4B9A-9A40-8C6E2681FACF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67F4E01B-01DE-49B2-B99B-500B5859B995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A54575D2-E19A-4839-8C55-9B316C352974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6C2919B3-D4E7-457E-8627-95C004064162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A8BFCD04-6A3A-4742-B44B-CCFB0BD3B457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A57909CE-4011-4A71-B016-09D3C574242E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8655F06E-C225-459F-8A9A-8C17CC924CEE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0480B8F0-1F3E-4B76-9244-92A9A7612AF4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5E90D15E-AEFD-4A32-B9BA-AA7DCAD64F64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7F9D2E00-281B-4A0E-B9CE-A0027672E6B4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0B8ADA2B-114C-451B-8634-88ED407BCEC6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031B858-7981-4F53-8DB8-EE17D0023920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5DA2B7C2-3B4B-4F5E-B48B-D0B8A688D18E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ED521ABC-E8C2-4315-B6E2-B0FF2C85F4CB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42D739E6-0444-43B4-BE8A-3CDBEC2EA7E9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7CC214C0-0AFE-47B3-AAD8-C0E2B5A4A8A6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7EBCC4FE-6EAE-4942-BF37-21DCAA74A3D7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A8037AD4-252E-4AA6-B986-6922A3947355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F560E24B-E484-4611-8C53-E9D3295F853A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CCFCC1EA-C35B-456B-B32F-D90EF4ADF649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F511C4E9-A396-4199-89CD-00CC1D84235A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4FCF307-2502-41F2-B511-9FFC2591DEE2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0A5C844E-8D61-4C2F-8F8D-A409D336116A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0C3F882F-E67F-4F51-9D07-A2A8249AAE54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5CA4049A-4F54-4F5C-80F3-243713C39EBA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F3DEB62-FF65-4191-9EBB-95E21C0316C9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C55AE32F-1053-4D6E-A46A-6A6D9BB53C87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8C4BCD5E-4089-4959-95D7-205092686EB3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99CF92E3-0C39-4B43-AE68-8340765DB718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D33D9781-D22B-46C9-82F2-2381D77A775A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A4497C90-0DDE-45B4-9C01-670716F4AF26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403F8F66-3E30-44A0-A32F-FD484274251B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7E2CDE08-913D-4E06-848D-0E87FC054CF3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0FFF95BF-5B3F-4E26-8350-8C7D24C7FFC2}"/>
              </a:ext>
            </a:extLst>
          </p:cNvPr>
          <p:cNvSpPr txBox="1"/>
          <p:nvPr/>
        </p:nvSpPr>
        <p:spPr>
          <a:xfrm>
            <a:off x="1142308" y="565135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D2010DF-A598-4816-8D42-8E95C5025672}"/>
              </a:ext>
            </a:extLst>
          </p:cNvPr>
          <p:cNvSpPr txBox="1"/>
          <p:nvPr/>
        </p:nvSpPr>
        <p:spPr>
          <a:xfrm>
            <a:off x="1718588" y="505844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CBB2A1C-ACE2-49FB-854B-F50DD7B6629E}"/>
              </a:ext>
            </a:extLst>
          </p:cNvPr>
          <p:cNvSpPr txBox="1"/>
          <p:nvPr/>
        </p:nvSpPr>
        <p:spPr>
          <a:xfrm>
            <a:off x="5101399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1868768-8058-42A9-96D9-768C16FC523C}"/>
              </a:ext>
            </a:extLst>
          </p:cNvPr>
          <p:cNvSpPr txBox="1"/>
          <p:nvPr/>
        </p:nvSpPr>
        <p:spPr>
          <a:xfrm>
            <a:off x="5677679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0943E3E8-5626-4B6E-BC4C-146466B35599}"/>
              </a:ext>
            </a:extLst>
          </p:cNvPr>
          <p:cNvSpPr txBox="1"/>
          <p:nvPr/>
        </p:nvSpPr>
        <p:spPr>
          <a:xfrm>
            <a:off x="9098772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349AD53E-2A1B-4134-BA49-4A579B4097F9}"/>
              </a:ext>
            </a:extLst>
          </p:cNvPr>
          <p:cNvSpPr txBox="1"/>
          <p:nvPr/>
        </p:nvSpPr>
        <p:spPr>
          <a:xfrm>
            <a:off x="9675052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20D5991F-0EDD-434D-84EA-975991FE4954}"/>
              </a:ext>
            </a:extLst>
          </p:cNvPr>
          <p:cNvCxnSpPr>
            <a:cxnSpLocks/>
          </p:cNvCxnSpPr>
          <p:nvPr/>
        </p:nvCxnSpPr>
        <p:spPr>
          <a:xfrm>
            <a:off x="1752469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368F2218-9CF2-4DA4-B36F-0568C082B485}"/>
              </a:ext>
            </a:extLst>
          </p:cNvPr>
          <p:cNvCxnSpPr>
            <a:cxnSpLocks/>
          </p:cNvCxnSpPr>
          <p:nvPr/>
        </p:nvCxnSpPr>
        <p:spPr>
          <a:xfrm>
            <a:off x="5711560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D1B8BD6D-1AE1-43F2-9C34-116537281D7D}"/>
              </a:ext>
            </a:extLst>
          </p:cNvPr>
          <p:cNvCxnSpPr>
            <a:cxnSpLocks/>
          </p:cNvCxnSpPr>
          <p:nvPr/>
        </p:nvCxnSpPr>
        <p:spPr>
          <a:xfrm>
            <a:off x="9708933" y="4772660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1D2C3-EB99-4ED8-B7DF-3E6BA8B9AD60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801885-6F7C-4221-83BA-426A52055E79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5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6D7227-EDB7-412B-8FD5-2F49D050DE00}"/>
              </a:ext>
            </a:extLst>
          </p:cNvPr>
          <p:cNvGrpSpPr/>
          <p:nvPr/>
        </p:nvGrpSpPr>
        <p:grpSpPr>
          <a:xfrm>
            <a:off x="851389" y="2579172"/>
            <a:ext cx="10489222" cy="2661406"/>
            <a:chOff x="931986" y="1705412"/>
            <a:chExt cx="10489222" cy="2661406"/>
          </a:xfrm>
        </p:grpSpPr>
        <p:graphicFrame>
          <p:nvGraphicFramePr>
            <p:cNvPr id="44" name="Chart 6">
              <a:extLst>
                <a:ext uri="{FF2B5EF4-FFF2-40B4-BE49-F238E27FC236}">
                  <a16:creationId xmlns:a16="http://schemas.microsoft.com/office/drawing/2014/main" id="{185B0246-1EB1-404E-BB0C-4367582B0B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87261866"/>
                </p:ext>
              </p:extLst>
            </p:nvPr>
          </p:nvGraphicFramePr>
          <p:xfrm>
            <a:off x="2652032" y="1705412"/>
            <a:ext cx="6887939" cy="21040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0" name="Round Same Side Corner Rectangle 8">
              <a:extLst>
                <a:ext uri="{FF2B5EF4-FFF2-40B4-BE49-F238E27FC236}">
                  <a16:creationId xmlns:a16="http://schemas.microsoft.com/office/drawing/2014/main" id="{5CA96947-0638-4EA5-A622-7C7B4309570B}"/>
                </a:ext>
              </a:extLst>
            </p:cNvPr>
            <p:cNvSpPr/>
            <p:nvPr/>
          </p:nvSpPr>
          <p:spPr>
            <a:xfrm>
              <a:off x="5103840" y="1999608"/>
              <a:ext cx="575459" cy="151561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Round Same Side Corner Rectangle 20">
              <a:extLst>
                <a:ext uri="{FF2B5EF4-FFF2-40B4-BE49-F238E27FC236}">
                  <a16:creationId xmlns:a16="http://schemas.microsoft.com/office/drawing/2014/main" id="{BF05E7BA-1AA8-445E-97ED-1603E9E5C349}"/>
                </a:ext>
              </a:extLst>
            </p:cNvPr>
            <p:cNvSpPr/>
            <p:nvPr/>
          </p:nvSpPr>
          <p:spPr>
            <a:xfrm rot="10800000">
              <a:off x="6349186" y="1992612"/>
              <a:ext cx="717050" cy="152960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FAD431D6-E670-48EC-8E73-962AC3A60CEA}"/>
                </a:ext>
              </a:extLst>
            </p:cNvPr>
            <p:cNvGrpSpPr/>
            <p:nvPr/>
          </p:nvGrpSpPr>
          <p:grpSpPr>
            <a:xfrm>
              <a:off x="931986" y="2631066"/>
              <a:ext cx="3107688" cy="1048024"/>
              <a:chOff x="803640" y="3362835"/>
              <a:chExt cx="2059657" cy="1048024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5D0E900-D9CC-4CC3-B2E0-270372D1960D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A35FEB5-B335-4161-A680-E35B4B8ED27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8" name="Group 12">
              <a:extLst>
                <a:ext uri="{FF2B5EF4-FFF2-40B4-BE49-F238E27FC236}">
                  <a16:creationId xmlns:a16="http://schemas.microsoft.com/office/drawing/2014/main" id="{E8113265-F426-4A18-B159-DB4ADC2CD449}"/>
                </a:ext>
              </a:extLst>
            </p:cNvPr>
            <p:cNvGrpSpPr/>
            <p:nvPr/>
          </p:nvGrpSpPr>
          <p:grpSpPr>
            <a:xfrm>
              <a:off x="8087402" y="2631066"/>
              <a:ext cx="3333806" cy="1048024"/>
              <a:chOff x="803640" y="3362835"/>
              <a:chExt cx="2059657" cy="10480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74E9311-D36A-4724-9E40-F7D60623A262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C8F64C-8413-40EA-B9A6-265F68316AC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90AFE0C-AE1A-4BC1-BA27-F4FC5B496E13}"/>
                </a:ext>
              </a:extLst>
            </p:cNvPr>
            <p:cNvSpPr txBox="1"/>
            <p:nvPr/>
          </p:nvSpPr>
          <p:spPr>
            <a:xfrm>
              <a:off x="2038078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9BCEBC-8BAE-4988-B252-DC7815A78B03}"/>
                </a:ext>
              </a:extLst>
            </p:cNvPr>
            <p:cNvSpPr txBox="1"/>
            <p:nvPr/>
          </p:nvSpPr>
          <p:spPr>
            <a:xfrm>
              <a:off x="8087402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aphicFrame>
          <p:nvGraphicFramePr>
            <p:cNvPr id="61" name="Chart 17">
              <a:extLst>
                <a:ext uri="{FF2B5EF4-FFF2-40B4-BE49-F238E27FC236}">
                  <a16:creationId xmlns:a16="http://schemas.microsoft.com/office/drawing/2014/main" id="{57A5B0AC-27BC-4A86-994A-7F67A25DD38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0378497"/>
                </p:ext>
              </p:extLst>
            </p:nvPr>
          </p:nvGraphicFramePr>
          <p:xfrm>
            <a:off x="1908968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62" name="Chart 18">
              <a:extLst>
                <a:ext uri="{FF2B5EF4-FFF2-40B4-BE49-F238E27FC236}">
                  <a16:creationId xmlns:a16="http://schemas.microsoft.com/office/drawing/2014/main" id="{CB05566D-A8A8-49B1-BD43-795135B4E6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41867318"/>
                </p:ext>
              </p:extLst>
            </p:nvPr>
          </p:nvGraphicFramePr>
          <p:xfrm>
            <a:off x="7392144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6DE67B55-2E54-41E8-8670-592D41674941}"/>
              </a:ext>
            </a:extLst>
          </p:cNvPr>
          <p:cNvSpPr/>
          <p:nvPr/>
        </p:nvSpPr>
        <p:spPr>
          <a:xfrm>
            <a:off x="861435" y="234280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861435" y="2342809"/>
            <a:ext cx="469889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03E2E6-96DA-4372-8592-14563AB890F3}"/>
              </a:ext>
            </a:extLst>
          </p:cNvPr>
          <p:cNvSpPr txBox="1"/>
          <p:nvPr/>
        </p:nvSpPr>
        <p:spPr>
          <a:xfrm>
            <a:off x="6359712" y="2293311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93%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8007D-A8BB-4119-A361-788E48366839}"/>
              </a:ext>
            </a:extLst>
          </p:cNvPr>
          <p:cNvSpPr txBox="1"/>
          <p:nvPr/>
        </p:nvSpPr>
        <p:spPr>
          <a:xfrm>
            <a:off x="7185267" y="2368031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72B27C5-AEA0-4B77-BB34-C83159AE89CF}"/>
              </a:ext>
            </a:extLst>
          </p:cNvPr>
          <p:cNvSpPr/>
          <p:nvPr/>
        </p:nvSpPr>
        <p:spPr>
          <a:xfrm>
            <a:off x="5368794" y="234280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0C87C093-D374-461C-8F29-68569BF37B08}"/>
              </a:ext>
            </a:extLst>
          </p:cNvPr>
          <p:cNvSpPr/>
          <p:nvPr/>
        </p:nvSpPr>
        <p:spPr>
          <a:xfrm>
            <a:off x="861435" y="320408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2">
            <a:extLst>
              <a:ext uri="{FF2B5EF4-FFF2-40B4-BE49-F238E27FC236}">
                <a16:creationId xmlns:a16="http://schemas.microsoft.com/office/drawing/2014/main" id="{0716FFBA-07B4-411F-A6CB-6A87A91E8C31}"/>
              </a:ext>
            </a:extLst>
          </p:cNvPr>
          <p:cNvSpPr/>
          <p:nvPr/>
        </p:nvSpPr>
        <p:spPr>
          <a:xfrm>
            <a:off x="861436" y="3204086"/>
            <a:ext cx="4014835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56429E-078A-49BB-A70A-A85B7FC0F247}"/>
              </a:ext>
            </a:extLst>
          </p:cNvPr>
          <p:cNvSpPr txBox="1"/>
          <p:nvPr/>
        </p:nvSpPr>
        <p:spPr>
          <a:xfrm>
            <a:off x="6359712" y="3153362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84%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377F4C-E30C-48C8-AEF0-6DD8B48A960C}"/>
              </a:ext>
            </a:extLst>
          </p:cNvPr>
          <p:cNvSpPr txBox="1"/>
          <p:nvPr/>
        </p:nvSpPr>
        <p:spPr>
          <a:xfrm>
            <a:off x="7185267" y="3232344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9C2962B9-3077-415A-AFC1-D3E72AE085CC}"/>
              </a:ext>
            </a:extLst>
          </p:cNvPr>
          <p:cNvSpPr/>
          <p:nvPr/>
        </p:nvSpPr>
        <p:spPr>
          <a:xfrm>
            <a:off x="4684733" y="3217634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18">
            <a:extLst>
              <a:ext uri="{FF2B5EF4-FFF2-40B4-BE49-F238E27FC236}">
                <a16:creationId xmlns:a16="http://schemas.microsoft.com/office/drawing/2014/main" id="{D15654C1-670E-4DD3-B3DE-65D57223A526}"/>
              </a:ext>
            </a:extLst>
          </p:cNvPr>
          <p:cNvSpPr/>
          <p:nvPr/>
        </p:nvSpPr>
        <p:spPr>
          <a:xfrm>
            <a:off x="861435" y="406658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4">
            <a:extLst>
              <a:ext uri="{FF2B5EF4-FFF2-40B4-BE49-F238E27FC236}">
                <a16:creationId xmlns:a16="http://schemas.microsoft.com/office/drawing/2014/main" id="{6D374C6A-0BB9-40F6-BBAB-F1C5B9E8E9C5}"/>
              </a:ext>
            </a:extLst>
          </p:cNvPr>
          <p:cNvSpPr/>
          <p:nvPr/>
        </p:nvSpPr>
        <p:spPr>
          <a:xfrm>
            <a:off x="861436" y="4066589"/>
            <a:ext cx="2646710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4E6BE2-68EE-43B7-93E0-4DB9D88B0C97}"/>
              </a:ext>
            </a:extLst>
          </p:cNvPr>
          <p:cNvSpPr txBox="1"/>
          <p:nvPr/>
        </p:nvSpPr>
        <p:spPr>
          <a:xfrm>
            <a:off x="6359712" y="4013413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61%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A9DA3E-E993-4901-B13B-28F5CE3F4BD8}"/>
              </a:ext>
            </a:extLst>
          </p:cNvPr>
          <p:cNvSpPr txBox="1"/>
          <p:nvPr/>
        </p:nvSpPr>
        <p:spPr>
          <a:xfrm>
            <a:off x="7185267" y="410091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04B23FCC-8552-486C-86EA-E87FBD6DE9F3}"/>
              </a:ext>
            </a:extLst>
          </p:cNvPr>
          <p:cNvSpPr/>
          <p:nvPr/>
        </p:nvSpPr>
        <p:spPr>
          <a:xfrm>
            <a:off x="3316613" y="4064538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19">
            <a:extLst>
              <a:ext uri="{FF2B5EF4-FFF2-40B4-BE49-F238E27FC236}">
                <a16:creationId xmlns:a16="http://schemas.microsoft.com/office/drawing/2014/main" id="{09CFE357-ACEB-4D8D-89C6-32E71CF2D472}"/>
              </a:ext>
            </a:extLst>
          </p:cNvPr>
          <p:cNvSpPr/>
          <p:nvPr/>
        </p:nvSpPr>
        <p:spPr>
          <a:xfrm>
            <a:off x="861435" y="493057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35">
            <a:extLst>
              <a:ext uri="{FF2B5EF4-FFF2-40B4-BE49-F238E27FC236}">
                <a16:creationId xmlns:a16="http://schemas.microsoft.com/office/drawing/2014/main" id="{A2F4BAB7-097C-4957-BE46-241FA820BA0D}"/>
              </a:ext>
            </a:extLst>
          </p:cNvPr>
          <p:cNvSpPr/>
          <p:nvPr/>
        </p:nvSpPr>
        <p:spPr>
          <a:xfrm>
            <a:off x="861436" y="4927866"/>
            <a:ext cx="195352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80594D-41D4-4472-BA5D-AFFAAE3B1E92}"/>
              </a:ext>
            </a:extLst>
          </p:cNvPr>
          <p:cNvSpPr txBox="1"/>
          <p:nvPr/>
        </p:nvSpPr>
        <p:spPr>
          <a:xfrm>
            <a:off x="6359712" y="4873464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47%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143C8-1631-4532-9BBF-B8A65E475FB0}"/>
              </a:ext>
            </a:extLst>
          </p:cNvPr>
          <p:cNvSpPr txBox="1"/>
          <p:nvPr/>
        </p:nvSpPr>
        <p:spPr>
          <a:xfrm>
            <a:off x="7185267" y="4965232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9E398E4D-3A31-48D2-8E29-47C1F7B24811}"/>
              </a:ext>
            </a:extLst>
          </p:cNvPr>
          <p:cNvSpPr/>
          <p:nvPr/>
        </p:nvSpPr>
        <p:spPr>
          <a:xfrm>
            <a:off x="2632553" y="492868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21">
            <a:extLst>
              <a:ext uri="{FF2B5EF4-FFF2-40B4-BE49-F238E27FC236}">
                <a16:creationId xmlns:a16="http://schemas.microsoft.com/office/drawing/2014/main" id="{732DAC1F-E795-45C9-9FE6-0CA2B620CF36}"/>
              </a:ext>
            </a:extLst>
          </p:cNvPr>
          <p:cNvSpPr/>
          <p:nvPr/>
        </p:nvSpPr>
        <p:spPr>
          <a:xfrm>
            <a:off x="861435" y="579036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37">
            <a:extLst>
              <a:ext uri="{FF2B5EF4-FFF2-40B4-BE49-F238E27FC236}">
                <a16:creationId xmlns:a16="http://schemas.microsoft.com/office/drawing/2014/main" id="{EB1CB336-57E2-43AC-B210-61C51C3BE3B0}"/>
              </a:ext>
            </a:extLst>
          </p:cNvPr>
          <p:cNvSpPr/>
          <p:nvPr/>
        </p:nvSpPr>
        <p:spPr>
          <a:xfrm>
            <a:off x="861436" y="5790369"/>
            <a:ext cx="567161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FA9F0B-CB3D-4650-8E73-C432BADA85FE}"/>
              </a:ext>
            </a:extLst>
          </p:cNvPr>
          <p:cNvSpPr txBox="1"/>
          <p:nvPr/>
        </p:nvSpPr>
        <p:spPr>
          <a:xfrm>
            <a:off x="6359712" y="5733515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12%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3A7B29-2169-49F0-9380-A64A03981397}"/>
              </a:ext>
            </a:extLst>
          </p:cNvPr>
          <p:cNvSpPr txBox="1"/>
          <p:nvPr/>
        </p:nvSpPr>
        <p:spPr>
          <a:xfrm>
            <a:off x="7185267" y="583380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B9067F24-8CE1-4787-B474-E1B9C1F78289}"/>
              </a:ext>
            </a:extLst>
          </p:cNvPr>
          <p:cNvSpPr/>
          <p:nvPr/>
        </p:nvSpPr>
        <p:spPr>
          <a:xfrm>
            <a:off x="1255311" y="5796941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2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86DE677-431B-4304-8964-3223A3EC3B97}"/>
              </a:ext>
            </a:extLst>
          </p:cNvPr>
          <p:cNvCxnSpPr/>
          <p:nvPr/>
        </p:nvCxnSpPr>
        <p:spPr>
          <a:xfrm flipH="1">
            <a:off x="4554515" y="4544085"/>
            <a:ext cx="1288010" cy="77449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FB3306-45CC-4EBA-A7D3-6A0A8E232752}"/>
              </a:ext>
            </a:extLst>
          </p:cNvPr>
          <p:cNvCxnSpPr/>
          <p:nvPr/>
        </p:nvCxnSpPr>
        <p:spPr>
          <a:xfrm>
            <a:off x="5889576" y="4544082"/>
            <a:ext cx="1072693" cy="67924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A206AA7-8B52-488D-AE30-1911CE51A2A1}"/>
              </a:ext>
            </a:extLst>
          </p:cNvPr>
          <p:cNvSpPr/>
          <p:nvPr/>
        </p:nvSpPr>
        <p:spPr>
          <a:xfrm>
            <a:off x="3322461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0664BC1-7305-4514-8404-6D157679DBAA}"/>
              </a:ext>
            </a:extLst>
          </p:cNvPr>
          <p:cNvSpPr/>
          <p:nvPr/>
        </p:nvSpPr>
        <p:spPr>
          <a:xfrm>
            <a:off x="4978729" y="159430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65A9E54-7F89-4835-BE88-CE26EEDFBA8F}"/>
              </a:ext>
            </a:extLst>
          </p:cNvPr>
          <p:cNvSpPr/>
          <p:nvPr/>
        </p:nvSpPr>
        <p:spPr>
          <a:xfrm>
            <a:off x="6737495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C5FA3-4A3D-401D-8710-D55F89AB1809}"/>
              </a:ext>
            </a:extLst>
          </p:cNvPr>
          <p:cNvGrpSpPr/>
          <p:nvPr/>
        </p:nvGrpSpPr>
        <p:grpSpPr>
          <a:xfrm>
            <a:off x="6962269" y="1815021"/>
            <a:ext cx="2499978" cy="1013459"/>
            <a:chOff x="7200899" y="1678040"/>
            <a:chExt cx="2499978" cy="10134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892FD6-4F10-4957-A5EF-455D60B194A5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084FD6-8602-42A3-B2BA-735C1C452190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23F504-8D95-4E4B-9C74-80B9E7722A59}"/>
              </a:ext>
            </a:extLst>
          </p:cNvPr>
          <p:cNvGrpSpPr/>
          <p:nvPr/>
        </p:nvGrpSpPr>
        <p:grpSpPr>
          <a:xfrm>
            <a:off x="538480" y="5177342"/>
            <a:ext cx="2499978" cy="1013459"/>
            <a:chOff x="7200899" y="1678040"/>
            <a:chExt cx="2499978" cy="101345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C25F85-2541-4CA0-97C7-CD8834373637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EE00D-815D-4A77-AC78-8C3D83E85F2B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EE1D07-8AA3-4AE2-9B58-7A9695DA339D}"/>
              </a:ext>
            </a:extLst>
          </p:cNvPr>
          <p:cNvGrpSpPr/>
          <p:nvPr/>
        </p:nvGrpSpPr>
        <p:grpSpPr>
          <a:xfrm>
            <a:off x="8738442" y="5177342"/>
            <a:ext cx="2499978" cy="1013459"/>
            <a:chOff x="7200899" y="1678040"/>
            <a:chExt cx="2499978" cy="101345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0F71E4-2510-42E7-9960-74E752DA3FC5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8F3953-E7A4-4D8C-AD56-384801E622FA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06B79F6A-9898-4977-9C92-4CA44BEB46CC}"/>
              </a:ext>
            </a:extLst>
          </p:cNvPr>
          <p:cNvSpPr/>
          <p:nvPr/>
        </p:nvSpPr>
        <p:spPr>
          <a:xfrm rot="5400000">
            <a:off x="1165581" y="25298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2C1C40BD-21DF-4949-9851-C5316B9098A1}"/>
              </a:ext>
            </a:extLst>
          </p:cNvPr>
          <p:cNvSpPr/>
          <p:nvPr/>
        </p:nvSpPr>
        <p:spPr>
          <a:xfrm>
            <a:off x="1165581" y="25298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C55F6E-F8CC-402B-83A8-7A9BF4FD72D7}"/>
              </a:ext>
            </a:extLst>
          </p:cNvPr>
          <p:cNvSpPr txBox="1"/>
          <p:nvPr/>
        </p:nvSpPr>
        <p:spPr>
          <a:xfrm>
            <a:off x="1645596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75%</a:t>
            </a:r>
            <a:endParaRPr lang="ko-KR" altLang="en-US" sz="3200" dirty="0"/>
          </a:p>
        </p:txBody>
      </p:sp>
      <p:sp>
        <p:nvSpPr>
          <p:cNvPr id="34" name="テキスト ボックス 17">
            <a:extLst>
              <a:ext uri="{FF2B5EF4-FFF2-40B4-BE49-F238E27FC236}">
                <a16:creationId xmlns:a16="http://schemas.microsoft.com/office/drawing/2014/main" id="{59167F68-17D4-4124-BBCC-CB5C0EB3B230}"/>
              </a:ext>
            </a:extLst>
          </p:cNvPr>
          <p:cNvSpPr txBox="1"/>
          <p:nvPr/>
        </p:nvSpPr>
        <p:spPr>
          <a:xfrm>
            <a:off x="1147109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F7D3BF1E-5A88-4454-A11D-D30D6027751E}"/>
              </a:ext>
            </a:extLst>
          </p:cNvPr>
          <p:cNvSpPr/>
          <p:nvPr/>
        </p:nvSpPr>
        <p:spPr>
          <a:xfrm rot="5400000">
            <a:off x="5148118" y="25298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B1A6859B-66E9-48B2-B98B-146A54A968B1}"/>
              </a:ext>
            </a:extLst>
          </p:cNvPr>
          <p:cNvSpPr/>
          <p:nvPr/>
        </p:nvSpPr>
        <p:spPr>
          <a:xfrm>
            <a:off x="5148118" y="25298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A04F54-1F87-4DCE-BCC2-318ED9D1963C}"/>
              </a:ext>
            </a:extLst>
          </p:cNvPr>
          <p:cNvSpPr txBox="1"/>
          <p:nvPr/>
        </p:nvSpPr>
        <p:spPr>
          <a:xfrm>
            <a:off x="5628133" y="32201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67%</a:t>
            </a:r>
            <a:endParaRPr lang="ko-KR" altLang="en-US" sz="3200" dirty="0"/>
          </a:p>
        </p:txBody>
      </p:sp>
      <p:sp>
        <p:nvSpPr>
          <p:cNvPr id="38" name="テキスト ボックス 17">
            <a:extLst>
              <a:ext uri="{FF2B5EF4-FFF2-40B4-BE49-F238E27FC236}">
                <a16:creationId xmlns:a16="http://schemas.microsoft.com/office/drawing/2014/main" id="{979B7431-17FA-4539-9858-EF885B18C344}"/>
              </a:ext>
            </a:extLst>
          </p:cNvPr>
          <p:cNvSpPr txBox="1"/>
          <p:nvPr/>
        </p:nvSpPr>
        <p:spPr>
          <a:xfrm>
            <a:off x="5129646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54087C4-F194-469D-B21B-17DC9310E5F3}"/>
              </a:ext>
            </a:extLst>
          </p:cNvPr>
          <p:cNvCxnSpPr/>
          <p:nvPr/>
        </p:nvCxnSpPr>
        <p:spPr>
          <a:xfrm>
            <a:off x="5781040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97B491C8-1958-44D8-98B2-83DAE0C2DD6D}"/>
              </a:ext>
            </a:extLst>
          </p:cNvPr>
          <p:cNvSpPr/>
          <p:nvPr/>
        </p:nvSpPr>
        <p:spPr>
          <a:xfrm rot="5400000">
            <a:off x="9130654" y="2529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FCB0C966-7330-4CC6-91A1-C5B737B9A9C4}"/>
              </a:ext>
            </a:extLst>
          </p:cNvPr>
          <p:cNvSpPr/>
          <p:nvPr/>
        </p:nvSpPr>
        <p:spPr>
          <a:xfrm>
            <a:off x="9130654" y="25298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2C164F-5627-47F6-8360-CE060485C190}"/>
              </a:ext>
            </a:extLst>
          </p:cNvPr>
          <p:cNvSpPr txBox="1"/>
          <p:nvPr/>
        </p:nvSpPr>
        <p:spPr>
          <a:xfrm>
            <a:off x="9610669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51%</a:t>
            </a:r>
            <a:endParaRPr lang="ko-KR" altLang="en-US" sz="3200" dirty="0"/>
          </a:p>
        </p:txBody>
      </p:sp>
      <p:sp>
        <p:nvSpPr>
          <p:cNvPr id="43" name="テキスト ボックス 17">
            <a:extLst>
              <a:ext uri="{FF2B5EF4-FFF2-40B4-BE49-F238E27FC236}">
                <a16:creationId xmlns:a16="http://schemas.microsoft.com/office/drawing/2014/main" id="{8841F758-057F-4761-8DC5-41F9F522548B}"/>
              </a:ext>
            </a:extLst>
          </p:cNvPr>
          <p:cNvSpPr txBox="1"/>
          <p:nvPr/>
        </p:nvSpPr>
        <p:spPr>
          <a:xfrm>
            <a:off x="9112182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A4BAF4D-D9CC-4A28-AC71-E345D2372422}"/>
              </a:ext>
            </a:extLst>
          </p:cNvPr>
          <p:cNvCxnSpPr/>
          <p:nvPr/>
        </p:nvCxnSpPr>
        <p:spPr>
          <a:xfrm>
            <a:off x="9798411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30B156-C553-470C-91D8-F4E12A43F6A0}"/>
              </a:ext>
            </a:extLst>
          </p:cNvPr>
          <p:cNvSpPr/>
          <p:nvPr/>
        </p:nvSpPr>
        <p:spPr>
          <a:xfrm rot="5400000">
            <a:off x="2095462" y="51972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48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주제 선정 이유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7955BD4C-DC4E-4CD1-90F1-1809F80AE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458412"/>
              </p:ext>
            </p:extLst>
          </p:nvPr>
        </p:nvGraphicFramePr>
        <p:xfrm>
          <a:off x="6560802" y="179535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709177" y="1795359"/>
            <a:ext cx="4796273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차 서류 합격을 힘겨워 하는 취업 준비생들에게 참고할 수 있는 기준을 마련하여 도움을 주기 위하여 선정하였습니다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먼저 합격한 자소서들에게는 공통적인 특징이 있을 것이라 생각하였고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정량평가의 대상인 스펙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(ex.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학벌 대외활동 학점 등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분석하여 취업준비생들이 준비하고자 하는 직무에서 가이드라인을 만들어 줄 수 있을 것입니다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875104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1683273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1683273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5298011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8912749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4489842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97333E-462F-4784-87FB-94DFECD2F011}"/>
              </a:ext>
            </a:extLst>
          </p:cNvPr>
          <p:cNvSpPr txBox="1"/>
          <p:nvPr/>
        </p:nvSpPr>
        <p:spPr>
          <a:xfrm>
            <a:off x="5298011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9E263A-A716-48A4-B59F-10383371A8E9}"/>
              </a:ext>
            </a:extLst>
          </p:cNvPr>
          <p:cNvSpPr/>
          <p:nvPr/>
        </p:nvSpPr>
        <p:spPr>
          <a:xfrm>
            <a:off x="8104580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C584B7-7EC8-404B-8936-497642B2F5C6}"/>
              </a:ext>
            </a:extLst>
          </p:cNvPr>
          <p:cNvSpPr txBox="1"/>
          <p:nvPr/>
        </p:nvSpPr>
        <p:spPr>
          <a:xfrm>
            <a:off x="8912749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3549532" y="3075056"/>
            <a:ext cx="5131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i="1">
                <a:solidFill>
                  <a:schemeClr val="tx1">
                    <a:lumMod val="75000"/>
                    <a:lumOff val="25000"/>
                  </a:schemeClr>
                </a:solidFill>
              </a:rPr>
              <a:t>핵심 내용을 입력하세요</a:t>
            </a:r>
            <a:endParaRPr lang="ko-KR" altLang="en-US" sz="4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9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2854221" y="2951946"/>
            <a:ext cx="6543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봄이 아무 아스라히 한 추억과 묻힌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2800" i="1" dirty="0">
                <a:solidFill>
                  <a:schemeClr val="bg1"/>
                </a:solidFill>
              </a:rPr>
              <a:t>이름자 별빛이 써 같이 별 시와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9B09E2-560B-4AB0-B844-E705CD1A51B0}"/>
              </a:ext>
            </a:extLst>
          </p:cNvPr>
          <p:cNvSpPr/>
          <p:nvPr/>
        </p:nvSpPr>
        <p:spPr>
          <a:xfrm>
            <a:off x="4595964" y="2834640"/>
            <a:ext cx="3261360" cy="118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53B88-5346-4CA9-84CE-2C01C7CF7232}"/>
              </a:ext>
            </a:extLst>
          </p:cNvPr>
          <p:cNvSpPr txBox="1"/>
          <p:nvPr/>
        </p:nvSpPr>
        <p:spPr>
          <a:xfrm>
            <a:off x="1769382" y="3105834"/>
            <a:ext cx="24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질문을 하고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1D149-BF9C-407C-B8C8-E25754592DA7}"/>
              </a:ext>
            </a:extLst>
          </p:cNvPr>
          <p:cNvSpPr txBox="1"/>
          <p:nvPr/>
        </p:nvSpPr>
        <p:spPr>
          <a:xfrm>
            <a:off x="5364870" y="2875002"/>
            <a:ext cx="17235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68DC7-2BB0-467B-9DC4-4FA9C4E04C24}"/>
              </a:ext>
            </a:extLst>
          </p:cNvPr>
          <p:cNvSpPr txBox="1"/>
          <p:nvPr/>
        </p:nvSpPr>
        <p:spPr>
          <a:xfrm>
            <a:off x="8283890" y="3105834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쓰세요</a:t>
            </a:r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16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980E0D-400B-4DD2-A151-C23AE873FCD5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“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426AF-B95E-4957-B867-478DD3449D6F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D8129-E34A-4047-8C81-FB5DB89C03B2}"/>
              </a:ext>
            </a:extLst>
          </p:cNvPr>
          <p:cNvSpPr txBox="1"/>
          <p:nvPr/>
        </p:nvSpPr>
        <p:spPr>
          <a:xfrm>
            <a:off x="3785195" y="2951946"/>
            <a:ext cx="4605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차 나는 청춘이 이네들은 </a:t>
            </a:r>
            <a:endParaRPr lang="en-US" altLang="ko-KR" sz="2800" i="1" dirty="0">
              <a:solidFill>
                <a:schemeClr val="bg1"/>
              </a:solidFill>
            </a:endParaRPr>
          </a:p>
          <a:p>
            <a:r>
              <a:rPr lang="ko-KR" altLang="en-US" sz="2800" i="1" dirty="0">
                <a:solidFill>
                  <a:schemeClr val="bg1"/>
                </a:solidFill>
              </a:rPr>
              <a:t>언덕 이런 멀리 하나에 봅니다</a:t>
            </a:r>
            <a:r>
              <a:rPr lang="en-US" altLang="ko-KR" sz="2800" i="1" dirty="0">
                <a:solidFill>
                  <a:schemeClr val="bg1"/>
                </a:solidFill>
              </a:rPr>
              <a:t>.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59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4823857" y="1867784"/>
            <a:ext cx="2544286" cy="2668636"/>
            <a:chOff x="5033918" y="1867784"/>
            <a:chExt cx="2544286" cy="266863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5033918" y="4013200"/>
              <a:ext cx="2544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rgbClr val="393939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질문을 입력하세요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5278376" y="1867784"/>
              <a:ext cx="205537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Q.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3314629" y="3075057"/>
            <a:ext cx="5562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마지막 메시지를 입력하세요</a:t>
            </a:r>
            <a:r>
              <a:rPr lang="en-US" altLang="ko-KR" sz="4000" spc="-300" dirty="0">
                <a:solidFill>
                  <a:schemeClr val="bg1"/>
                </a:solidFill>
              </a:rPr>
              <a:t>.</a:t>
            </a:r>
            <a:endParaRPr lang="ko-KR" altLang="en-US" sz="4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주제 선정 이유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4" name="차트 23">
                <a:extLst>
                  <a:ext uri="{FF2B5EF4-FFF2-40B4-BE49-F238E27FC236}">
                    <a16:creationId xmlns:a16="http://schemas.microsoft.com/office/drawing/2014/main" id="{D4414DFF-3459-47C3-AB99-FCCC629827A4}"/>
                  </a:ext>
                </a:extLst>
              </p:cNvPr>
              <p:cNvGraphicFramePr/>
              <p:nvPr/>
            </p:nvGraphicFramePr>
            <p:xfrm>
              <a:off x="715696" y="2570659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4" name="차트 23">
                <a:extLst>
                  <a:ext uri="{FF2B5EF4-FFF2-40B4-BE49-F238E27FC236}">
                    <a16:creationId xmlns:a16="http://schemas.microsoft.com/office/drawing/2014/main" id="{D4414DFF-3459-47C3-AB99-FCCC629827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0659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7955BD4C-DC4E-4CD1-90F1-1809F80AE3DC}"/>
              </a:ext>
            </a:extLst>
          </p:cNvPr>
          <p:cNvGraphicFramePr/>
          <p:nvPr/>
        </p:nvGraphicFramePr>
        <p:xfrm>
          <a:off x="6560802" y="179535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468735" y="1788695"/>
            <a:ext cx="3350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336375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121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스펙 </a:t>
            </a:r>
            <a:r>
              <a:rPr lang="en-US" altLang="ko-KR" sz="3600" spc="-300" dirty="0">
                <a:solidFill>
                  <a:schemeClr val="bg1"/>
                </a:solidFill>
              </a:rPr>
              <a:t>100% </a:t>
            </a:r>
            <a:r>
              <a:rPr lang="ko-KR" altLang="en-US" sz="3600" spc="-300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45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수집과정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0" y="1092348"/>
            <a:ext cx="12058649" cy="57656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648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수집과정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4F674F-AEF6-463F-983D-D010AA00B7BA}"/>
              </a:ext>
            </a:extLst>
          </p:cNvPr>
          <p:cNvSpPr/>
          <p:nvPr/>
        </p:nvSpPr>
        <p:spPr>
          <a:xfrm>
            <a:off x="238125" y="1076960"/>
            <a:ext cx="11734800" cy="57810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마케팅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19500" y="1152526"/>
            <a:ext cx="8991599" cy="5705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가장 많이 지원한 회사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9129D4-9365-4475-8C3A-99C8489809E0}"/>
              </a:ext>
            </a:extLst>
          </p:cNvPr>
          <p:cNvSpPr/>
          <p:nvPr/>
        </p:nvSpPr>
        <p:spPr>
          <a:xfrm>
            <a:off x="67135" y="3586265"/>
            <a:ext cx="5182870" cy="140054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226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1543</Words>
  <Application>Microsoft Office PowerPoint</Application>
  <PresentationFormat>와이드스크린</PresentationFormat>
  <Paragraphs>339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나눔스퀘어 ExtraBold</vt:lpstr>
      <vt:lpstr>나눔스퀘어 Light</vt:lpstr>
      <vt:lpstr>맑은 고딕</vt:lpstr>
      <vt:lpstr>새굴림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박지현</cp:lastModifiedBy>
  <cp:revision>28</cp:revision>
  <dcterms:created xsi:type="dcterms:W3CDTF">2020-09-07T02:34:06Z</dcterms:created>
  <dcterms:modified xsi:type="dcterms:W3CDTF">2021-03-21T06:50:34Z</dcterms:modified>
</cp:coreProperties>
</file>